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3"/>
  </p:notesMasterIdLst>
  <p:sldIdLst>
    <p:sldId id="256" r:id="rId2"/>
  </p:sldIdLst>
  <p:sldSz cx="6858000" cy="9906000" type="A4"/>
  <p:notesSz cx="11379200" cy="16929100"/>
  <p:defaultTextStyle>
    <a:defPPr>
      <a:defRPr lang="it-IT"/>
    </a:defPPr>
    <a:lvl1pPr marL="0" algn="l" defTabSz="10726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6313" algn="l" defTabSz="10726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72625" algn="l" defTabSz="10726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8938" algn="l" defTabSz="10726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45250" algn="l" defTabSz="10726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81562" algn="l" defTabSz="10726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17875" algn="l" defTabSz="10726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54187" algn="l" defTabSz="10726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90500" algn="l" defTabSz="10726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3456" y="-1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930987" cy="846455"/>
          </a:xfrm>
          <a:prstGeom prst="rect">
            <a:avLst/>
          </a:prstGeom>
        </p:spPr>
        <p:txBody>
          <a:bodyPr vert="horz" lIns="161757" tIns="80879" rIns="161757" bIns="80879" rtlCol="0"/>
          <a:lstStyle>
            <a:lvl1pPr algn="l">
              <a:defRPr sz="21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6445580" y="0"/>
            <a:ext cx="4930987" cy="846455"/>
          </a:xfrm>
          <a:prstGeom prst="rect">
            <a:avLst/>
          </a:prstGeom>
        </p:spPr>
        <p:txBody>
          <a:bodyPr vert="horz" lIns="161757" tIns="80879" rIns="161757" bIns="80879" rtlCol="0"/>
          <a:lstStyle>
            <a:lvl1pPr algn="r">
              <a:defRPr sz="2100"/>
            </a:lvl1pPr>
          </a:lstStyle>
          <a:p>
            <a:fld id="{583E3686-3F07-4C28-9D4F-93D2902E1F5B}" type="datetimeFigureOut">
              <a:rPr lang="it-IT" smtClean="0"/>
              <a:pPr/>
              <a:t>26/08/2011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492500" y="1270000"/>
            <a:ext cx="4394200" cy="63484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61757" tIns="80879" rIns="161757" bIns="80879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1137920" y="8041323"/>
            <a:ext cx="9103360" cy="7618095"/>
          </a:xfrm>
          <a:prstGeom prst="rect">
            <a:avLst/>
          </a:prstGeom>
        </p:spPr>
        <p:txBody>
          <a:bodyPr vert="horz" lIns="161757" tIns="80879" rIns="161757" bIns="80879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16079707"/>
            <a:ext cx="4930987" cy="846455"/>
          </a:xfrm>
          <a:prstGeom prst="rect">
            <a:avLst/>
          </a:prstGeom>
        </p:spPr>
        <p:txBody>
          <a:bodyPr vert="horz" lIns="161757" tIns="80879" rIns="161757" bIns="80879" rtlCol="0" anchor="b"/>
          <a:lstStyle>
            <a:lvl1pPr algn="l">
              <a:defRPr sz="21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6445580" y="16079707"/>
            <a:ext cx="4930987" cy="846455"/>
          </a:xfrm>
          <a:prstGeom prst="rect">
            <a:avLst/>
          </a:prstGeom>
        </p:spPr>
        <p:txBody>
          <a:bodyPr vert="horz" lIns="161757" tIns="80879" rIns="161757" bIns="80879" rtlCol="0" anchor="b"/>
          <a:lstStyle>
            <a:lvl1pPr algn="r">
              <a:defRPr sz="2100"/>
            </a:lvl1pPr>
          </a:lstStyle>
          <a:p>
            <a:fld id="{993D4823-F473-4613-8F66-BF17529DAE6D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07262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36313" algn="l" defTabSz="107262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072625" algn="l" defTabSz="107262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608938" algn="l" defTabSz="107262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145250" algn="l" defTabSz="107262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681562" algn="l" defTabSz="107262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217875" algn="l" defTabSz="107262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3754187" algn="l" defTabSz="107262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290500" algn="l" defTabSz="1072625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492500" y="1270000"/>
            <a:ext cx="4394200" cy="634841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Ciao 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D4823-F473-4613-8F66-BF17529DAE6D}" type="slidenum">
              <a:rPr lang="it-IT" smtClean="0"/>
              <a:pPr/>
              <a:t>1</a:t>
            </a:fld>
            <a:endParaRPr lang="it-IT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 bwMode="white">
          <a:xfrm>
            <a:off x="0" y="8624824"/>
            <a:ext cx="6858000" cy="128117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-6858" y="8743696"/>
            <a:ext cx="1687068" cy="10302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769364" y="8730488"/>
            <a:ext cx="5088636" cy="10302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1771650" y="5833533"/>
            <a:ext cx="4857750" cy="26416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771650" y="8738942"/>
            <a:ext cx="5029200" cy="990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57150" y="8765899"/>
            <a:ext cx="1543050" cy="9906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26/08/2011</a:t>
            </a:fld>
            <a:endParaRPr lang="it-IT" dirty="0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1564045" y="341667"/>
            <a:ext cx="4400550" cy="527403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6000750" y="330200"/>
            <a:ext cx="628650" cy="55033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26/08/2011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14900" y="880534"/>
            <a:ext cx="1543050" cy="7968369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880533"/>
            <a:ext cx="4171950" cy="796837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914900" y="9025470"/>
            <a:ext cx="1657350" cy="527403"/>
          </a:xfr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26/08/2011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2901" y="9025189"/>
            <a:ext cx="4180112" cy="527403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7" name="Rettangolo 6"/>
          <p:cNvSpPr/>
          <p:nvPr/>
        </p:nvSpPr>
        <p:spPr bwMode="white">
          <a:xfrm>
            <a:off x="4572239" y="0"/>
            <a:ext cx="240030" cy="9906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4606529" y="880533"/>
            <a:ext cx="171450" cy="9025467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4606529" y="0"/>
            <a:ext cx="171450" cy="770467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 rot="5400000">
            <a:off x="4307020" y="293555"/>
            <a:ext cx="770467" cy="183357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9486" y="330200"/>
            <a:ext cx="6115050" cy="1430867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26/08/2011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59486" y="2311400"/>
            <a:ext cx="6115050" cy="6493933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28700" y="3962401"/>
            <a:ext cx="5342335" cy="2416881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Rettangolo 6"/>
          <p:cNvSpPr/>
          <p:nvPr/>
        </p:nvSpPr>
        <p:spPr bwMode="white">
          <a:xfrm>
            <a:off x="0" y="2201333"/>
            <a:ext cx="6858000" cy="1651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0" y="2311400"/>
            <a:ext cx="971550" cy="143086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1028700" y="2311400"/>
            <a:ext cx="5829300" cy="1430867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8700" y="2311400"/>
            <a:ext cx="5715000" cy="1430867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26/08/2011</a:t>
            </a:fld>
            <a:endParaRPr lang="it-IT" dirty="0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1"/>
          </p:nvPr>
        </p:nvSpPr>
        <p:spPr>
          <a:xfrm>
            <a:off x="0" y="2531533"/>
            <a:ext cx="971550" cy="1013532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457200" y="2296041"/>
            <a:ext cx="2914650" cy="6604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3633676" y="2296041"/>
            <a:ext cx="2914650" cy="6604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B6055F8-1D02-4417-9241-55C834FD9970}" type="datetimeFigureOut">
              <a:rPr lang="it-IT" smtClean="0"/>
              <a:pPr/>
              <a:t>26/08/2011</a:t>
            </a:fld>
            <a:endParaRPr lang="it-IT" dirty="0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2" name="Segnaposto piè di pagina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00050" y="394406"/>
            <a:ext cx="6115050" cy="1256594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57200" y="3522134"/>
            <a:ext cx="2914650" cy="5173133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3600450" y="3522134"/>
            <a:ext cx="2914650" cy="5173133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B6055F8-1D02-4417-9241-55C834FD9970}" type="datetimeFigureOut">
              <a:rPr lang="it-IT" smtClean="0"/>
              <a:pPr/>
              <a:t>26/08/2011</a:t>
            </a:fld>
            <a:endParaRPr lang="it-IT" dirty="0"/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t-IT" dirty="0"/>
          </a:p>
        </p:txBody>
      </p:sp>
      <p:sp>
        <p:nvSpPr>
          <p:cNvPr id="16" name="Segnaposto testo 15"/>
          <p:cNvSpPr>
            <a:spLocks noGrp="1"/>
          </p:cNvSpPr>
          <p:nvPr>
            <p:ph type="body" sz="quarter" idx="1"/>
          </p:nvPr>
        </p:nvSpPr>
        <p:spPr>
          <a:xfrm>
            <a:off x="457200" y="2531533"/>
            <a:ext cx="2914650" cy="92456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5" name="Segnaposto testo 14"/>
          <p:cNvSpPr>
            <a:spLocks noGrp="1"/>
          </p:cNvSpPr>
          <p:nvPr>
            <p:ph type="body" sz="quarter" idx="3"/>
          </p:nvPr>
        </p:nvSpPr>
        <p:spPr>
          <a:xfrm>
            <a:off x="3600450" y="2531533"/>
            <a:ext cx="2914650" cy="92456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26/08/2011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26/08/2011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0" y="9025467"/>
            <a:ext cx="400050" cy="55033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94406"/>
            <a:ext cx="6057900" cy="1256594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26/08/2011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2531533"/>
            <a:ext cx="1200150" cy="62738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1771650" y="2531533"/>
            <a:ext cx="4800600" cy="6383867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200150" y="7924800"/>
            <a:ext cx="5486400" cy="9906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/>
          <p:nvPr/>
        </p:nvSpPr>
        <p:spPr bwMode="white">
          <a:xfrm>
            <a:off x="-6858" y="6604000"/>
            <a:ext cx="6858000" cy="128117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-6858" y="6736080"/>
            <a:ext cx="1097280" cy="10302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1159002" y="6722872"/>
            <a:ext cx="5698998" cy="10302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00150" y="6714067"/>
            <a:ext cx="5486400" cy="9906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1" name="Rettangolo 10"/>
          <p:cNvSpPr/>
          <p:nvPr/>
        </p:nvSpPr>
        <p:spPr bwMode="white">
          <a:xfrm>
            <a:off x="1085850" y="0"/>
            <a:ext cx="75438" cy="991920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>
          <a:xfrm>
            <a:off x="4686300" y="9025467"/>
            <a:ext cx="2000250" cy="527403"/>
          </a:xfrm>
        </p:spPr>
        <p:txBody>
          <a:bodyPr rtlCol="0"/>
          <a:lstStyle/>
          <a:p>
            <a:fld id="{4B6055F8-1D02-4417-9241-55C834FD9970}" type="datetimeFigureOut">
              <a:rPr lang="it-IT" smtClean="0"/>
              <a:pPr/>
              <a:t>26/08/2011</a:t>
            </a:fld>
            <a:endParaRPr lang="it-IT" dirty="0"/>
          </a:p>
        </p:txBody>
      </p:sp>
      <p:sp>
        <p:nvSpPr>
          <p:cNvPr id="13" name="Segnaposto numero diapositiva 12"/>
          <p:cNvSpPr>
            <a:spLocks noGrp="1"/>
          </p:cNvSpPr>
          <p:nvPr>
            <p:ph type="sldNum" sz="quarter" idx="11"/>
          </p:nvPr>
        </p:nvSpPr>
        <p:spPr>
          <a:xfrm>
            <a:off x="0" y="6741582"/>
            <a:ext cx="1085850" cy="958502"/>
          </a:xfrm>
        </p:spPr>
        <p:txBody>
          <a:bodyPr rtlCol="0"/>
          <a:lstStyle>
            <a:lvl1pPr>
              <a:defRPr sz="2800"/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4" name="Segnaposto piè di pagina 13"/>
          <p:cNvSpPr>
            <a:spLocks noGrp="1"/>
          </p:cNvSpPr>
          <p:nvPr>
            <p:ph type="ftr" sz="quarter" idx="12"/>
          </p:nvPr>
        </p:nvSpPr>
        <p:spPr>
          <a:xfrm>
            <a:off x="1200150" y="9025187"/>
            <a:ext cx="3429000" cy="527403"/>
          </a:xfrm>
        </p:spPr>
        <p:txBody>
          <a:bodyPr rtlCol="0"/>
          <a:lstStyle/>
          <a:p>
            <a:endParaRPr lang="it-IT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170432" y="0"/>
            <a:ext cx="5687568" cy="6599597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330200"/>
            <a:ext cx="6115050" cy="143086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9486" y="2311400"/>
            <a:ext cx="6115050" cy="65379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572000" y="9025467"/>
            <a:ext cx="2000250" cy="527403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26/08/2011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457201" y="9025187"/>
            <a:ext cx="4065812" cy="5274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Rettangolo 6"/>
          <p:cNvSpPr/>
          <p:nvPr/>
        </p:nvSpPr>
        <p:spPr bwMode="white">
          <a:xfrm>
            <a:off x="0" y="1783080"/>
            <a:ext cx="6858000" cy="46228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0" y="1849120"/>
            <a:ext cx="400050" cy="3302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442912" y="1849120"/>
            <a:ext cx="6415088" cy="3302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0" y="1837654"/>
            <a:ext cx="400050" cy="353132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beach_fitness_beach_volley_beach_soccer_beach_tennis_beach_rugby_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640633"/>
            <a:ext cx="6847200" cy="3844712"/>
          </a:xfrm>
          <a:prstGeom prst="rect">
            <a:avLst/>
          </a:prstGeom>
          <a:ln w="38100" cap="sq">
            <a:solidFill>
              <a:schemeClr val="tx2">
                <a:lumMod val="2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bliqueTopLeft"/>
            <a:lightRig rig="threePt" dir="t"/>
          </a:scene3d>
          <a:sp3d>
            <a:bevelT/>
          </a:sp3d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6858000" cy="891528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normAutofit/>
          </a:bodyPr>
          <a:lstStyle/>
          <a:p>
            <a:pPr algn="just"/>
            <a:r>
              <a:rPr lang="it-IT" sz="3000" dirty="0" smtClean="0">
                <a:solidFill>
                  <a:srgbClr val="002060"/>
                </a:solidFill>
                <a:latin typeface="Bauhaus 93" pitchFamily="82" charset="0"/>
              </a:rPr>
              <a:t>LA MACCHINA DEL FITNESS</a:t>
            </a:r>
            <a:endParaRPr lang="it-IT" sz="3000" dirty="0">
              <a:solidFill>
                <a:srgbClr val="002060"/>
              </a:solidFill>
              <a:latin typeface="Bauhaus 93" pitchFamily="82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" y="1496616"/>
            <a:ext cx="4149079" cy="7356820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it-IT" sz="36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opperplate Gothic Bold" pitchFamily="34" charset="0"/>
                <a:cs typeface="Aharoni" pitchFamily="2" charset="-79"/>
              </a:rPr>
              <a:t>E’ L’OCCASIONE PER DIVERTIRSI IN MODO SANO!!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Ore 08.00 HATHA YOGA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              Presentazione lavori &amp; Colazione a </a:t>
            </a:r>
            <a:r>
              <a:rPr lang="it-IT" sz="3600" dirty="0" err="1" smtClean="0">
                <a:solidFill>
                  <a:schemeClr val="bg1"/>
                </a:solidFill>
                <a:latin typeface="Copperplate Gothic Bold" pitchFamily="34" charset="0"/>
              </a:rPr>
              <a:t>bouffet</a:t>
            </a:r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; 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Ore 09.00 </a:t>
            </a:r>
            <a:r>
              <a:rPr lang="it-IT" sz="3600" dirty="0" err="1" smtClean="0">
                <a:solidFill>
                  <a:schemeClr val="bg1"/>
                </a:solidFill>
                <a:latin typeface="Copperplate Gothic Bold" pitchFamily="34" charset="0"/>
              </a:rPr>
              <a:t>walking</a:t>
            </a:r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 ;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Ore 10.00 </a:t>
            </a:r>
            <a:r>
              <a:rPr lang="it-IT" sz="3600" dirty="0" err="1" smtClean="0">
                <a:solidFill>
                  <a:schemeClr val="bg1"/>
                </a:solidFill>
                <a:latin typeface="Copperplate Gothic Bold" pitchFamily="34" charset="0"/>
              </a:rPr>
              <a:t>kick</a:t>
            </a:r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 </a:t>
            </a:r>
            <a:r>
              <a:rPr lang="it-IT" sz="3600" dirty="0" err="1" smtClean="0">
                <a:solidFill>
                  <a:schemeClr val="bg1"/>
                </a:solidFill>
                <a:latin typeface="Copperplate Gothic Bold" pitchFamily="34" charset="0"/>
              </a:rPr>
              <a:t>boxing</a:t>
            </a:r>
            <a:endParaRPr lang="it-IT" sz="3600" dirty="0" smtClean="0">
              <a:solidFill>
                <a:schemeClr val="bg1"/>
              </a:solidFill>
              <a:latin typeface="Copperplate Gothic Bold" pitchFamily="34" charset="0"/>
            </a:endParaRP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Ore 10.30 </a:t>
            </a:r>
            <a:r>
              <a:rPr lang="it-IT" sz="3600" dirty="0" err="1" smtClean="0">
                <a:solidFill>
                  <a:schemeClr val="bg1"/>
                </a:solidFill>
                <a:latin typeface="Copperplate Gothic Bold" pitchFamily="34" charset="0"/>
              </a:rPr>
              <a:t>haikido</a:t>
            </a:r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 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Ore 12.00 presentazione nutrizionista cibi e bevande;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Ore 13.00 pranzo da scegliere negli stand alimentari;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Ore 14.00 presentazione asl benessere e salute;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Ore 15.00 massaggi e relax;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Ore 16.00 PILATES 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               presentazione stand sul benessere;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Ore 17.00 COREOGRAPHIC STEP;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Ore 17.30 total body;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Ore 18.00 </a:t>
            </a:r>
            <a:r>
              <a:rPr lang="it-IT" sz="3600" dirty="0" err="1" smtClean="0">
                <a:solidFill>
                  <a:schemeClr val="bg1"/>
                </a:solidFill>
                <a:latin typeface="Copperplate Gothic Bold" pitchFamily="34" charset="0"/>
              </a:rPr>
              <a:t>walking</a:t>
            </a:r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 ;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Ore 19.00 </a:t>
            </a:r>
            <a:r>
              <a:rPr lang="it-IT" sz="3600" dirty="0" err="1" smtClean="0">
                <a:solidFill>
                  <a:schemeClr val="bg1"/>
                </a:solidFill>
                <a:latin typeface="Copperplate Gothic Bold" pitchFamily="34" charset="0"/>
              </a:rPr>
              <a:t>Power</a:t>
            </a:r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 yoga;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Ore 20.00 Aerobica latina: SUMBA </a:t>
            </a:r>
            <a:r>
              <a:rPr lang="it-IT" sz="3600" dirty="0" err="1" smtClean="0">
                <a:solidFill>
                  <a:schemeClr val="bg1"/>
                </a:solidFill>
                <a:latin typeface="Copperplate Gothic Bold" pitchFamily="34" charset="0"/>
              </a:rPr>
              <a:t>FITNESS…</a:t>
            </a:r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.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NON FINISCE QUI’!!….</a:t>
            </a:r>
          </a:p>
          <a:p>
            <a:pPr algn="just"/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 CORSO </a:t>
            </a:r>
            <a:r>
              <a:rPr lang="it-IT" sz="3600" dirty="0" err="1" smtClean="0">
                <a:solidFill>
                  <a:schemeClr val="bg1"/>
                </a:solidFill>
                <a:latin typeface="Copperplate Gothic Bold" pitchFamily="34" charset="0"/>
              </a:rPr>
              <a:t>DI</a:t>
            </a:r>
            <a:r>
              <a:rPr lang="it-IT" sz="3600" dirty="0" smtClean="0">
                <a:solidFill>
                  <a:schemeClr val="bg1"/>
                </a:solidFill>
                <a:latin typeface="Copperplate Gothic Bold" pitchFamily="34" charset="0"/>
              </a:rPr>
              <a:t> SALSA GRATIS PER TUTTI FINO ALLE 24.00</a:t>
            </a:r>
          </a:p>
          <a:p>
            <a:pPr algn="just"/>
            <a:r>
              <a:rPr lang="it-IT" dirty="0" smtClean="0">
                <a:solidFill>
                  <a:srgbClr val="FFFF00"/>
                </a:solidFill>
                <a:latin typeface="Copperplate Gothic Bold" pitchFamily="34" charset="0"/>
                <a:cs typeface="Arabic Typesetting" pitchFamily="66" charset="-78"/>
              </a:rPr>
              <a:t>Costi:</a:t>
            </a:r>
          </a:p>
          <a:p>
            <a:pPr marL="603351" indent="-603351" algn="just">
              <a:buFont typeface="+mj-lt"/>
              <a:buAutoNum type="arabicPeriod"/>
            </a:pPr>
            <a:r>
              <a:rPr lang="it-IT" sz="4200" b="1" i="1" dirty="0" smtClean="0">
                <a:solidFill>
                  <a:srgbClr val="FFFF00"/>
                </a:solidFill>
                <a:latin typeface="Copperplate Gothic Bold" pitchFamily="34" charset="0"/>
                <a:cs typeface="Arabic Typesetting" pitchFamily="66" charset="-78"/>
              </a:rPr>
              <a:t>Lezione singola 3,00</a:t>
            </a:r>
          </a:p>
          <a:p>
            <a:pPr marL="603351" indent="-603351" algn="just">
              <a:buFont typeface="+mj-lt"/>
              <a:buAutoNum type="arabicPeriod"/>
            </a:pPr>
            <a:r>
              <a:rPr lang="it-IT" sz="4200" b="1" i="1" dirty="0" smtClean="0">
                <a:solidFill>
                  <a:srgbClr val="FFFF00"/>
                </a:solidFill>
                <a:latin typeface="Copperplate Gothic Bold" pitchFamily="34" charset="0"/>
                <a:cs typeface="Arabic Typesetting" pitchFamily="66" charset="-78"/>
              </a:rPr>
              <a:t>Tutta la giornata 10,00 (</a:t>
            </a:r>
            <a:r>
              <a:rPr lang="it-IT" sz="4200" b="1" i="1" dirty="0" smtClean="0">
                <a:latin typeface="Copperplate Gothic Bold" pitchFamily="34" charset="0"/>
              </a:rPr>
              <a:t>Per chi si iscrive entro il dieci settembre i massaggi saranno gratis)</a:t>
            </a:r>
            <a:endParaRPr lang="it-IT" sz="4200" b="1" i="1" dirty="0" smtClean="0">
              <a:solidFill>
                <a:srgbClr val="FFFF00"/>
              </a:solidFill>
              <a:latin typeface="Copperplate Gothic Bold" pitchFamily="34" charset="0"/>
              <a:cs typeface="Arabic Typesetting" pitchFamily="66" charset="-78"/>
            </a:endParaRPr>
          </a:p>
          <a:p>
            <a:pPr marL="603351" indent="-603351" algn="just">
              <a:buFont typeface="+mj-lt"/>
              <a:buAutoNum type="arabicPeriod"/>
            </a:pPr>
            <a:r>
              <a:rPr lang="it-IT" sz="4200" b="1" i="1" dirty="0" smtClean="0">
                <a:solidFill>
                  <a:srgbClr val="FFFF00"/>
                </a:solidFill>
                <a:latin typeface="Copperplate Gothic Bold" pitchFamily="34" charset="0"/>
                <a:cs typeface="Arabic Typesetting" pitchFamily="66" charset="-78"/>
              </a:rPr>
              <a:t>2 giornate 15,00</a:t>
            </a:r>
          </a:p>
          <a:p>
            <a:pPr marL="603351" indent="-603351" algn="just">
              <a:buFont typeface="+mj-lt"/>
              <a:buAutoNum type="arabicPeriod"/>
            </a:pPr>
            <a:r>
              <a:rPr lang="it-IT" sz="4200" b="1" i="1" dirty="0" smtClean="0">
                <a:solidFill>
                  <a:srgbClr val="FFFF00"/>
                </a:solidFill>
                <a:latin typeface="Copperplate Gothic Bold" pitchFamily="34" charset="0"/>
                <a:cs typeface="Arabic Typesetting" pitchFamily="66" charset="-78"/>
              </a:rPr>
              <a:t>Un Pasto 5,00 – 2 pasti 6,00</a:t>
            </a:r>
          </a:p>
          <a:p>
            <a:pPr marL="603351" indent="-603351" algn="just"/>
            <a:endParaRPr lang="it-IT" sz="4200" b="1" i="1" dirty="0" smtClean="0">
              <a:solidFill>
                <a:srgbClr val="FFFF00"/>
              </a:solidFill>
              <a:latin typeface="Copperplate Gothic Bold" pitchFamily="34" charset="0"/>
              <a:cs typeface="Arabic Typesetting" pitchFamily="66" charset="-78"/>
            </a:endParaRPr>
          </a:p>
          <a:p>
            <a:pPr marL="603351" indent="-603351" algn="just">
              <a:buFont typeface="+mj-lt"/>
              <a:buAutoNum type="arabicPeriod"/>
            </a:pPr>
            <a:r>
              <a:rPr lang="it-IT" sz="4200" b="1" i="1" dirty="0" smtClean="0">
                <a:solidFill>
                  <a:srgbClr val="FFFF00"/>
                </a:solidFill>
                <a:latin typeface="Copperplate Gothic Bold" pitchFamily="34" charset="0"/>
                <a:cs typeface="Arabic Typesetting" pitchFamily="66" charset="-78"/>
              </a:rPr>
              <a:t>I massaggi saranno gratis dalle 15.00 alle 17.00 fino esaurimento </a:t>
            </a:r>
            <a:r>
              <a:rPr lang="it-IT" sz="4200" b="1" i="1" dirty="0" err="1" smtClean="0">
                <a:solidFill>
                  <a:srgbClr val="FFFF00"/>
                </a:solidFill>
                <a:latin typeface="Copperplate Gothic Bold" pitchFamily="34" charset="0"/>
                <a:cs typeface="Arabic Typesetting" pitchFamily="66" charset="-78"/>
              </a:rPr>
              <a:t>posti….dalle</a:t>
            </a:r>
            <a:r>
              <a:rPr lang="it-IT" sz="4200" b="1" i="1" dirty="0" smtClean="0">
                <a:solidFill>
                  <a:srgbClr val="FFFF00"/>
                </a:solidFill>
                <a:latin typeface="Copperplate Gothic Bold" pitchFamily="34" charset="0"/>
                <a:cs typeface="Arabic Typesetting" pitchFamily="66" charset="-78"/>
              </a:rPr>
              <a:t> 17 alle 19 a pagamento</a:t>
            </a:r>
          </a:p>
          <a:p>
            <a:pPr marL="603351" indent="-603351" algn="just">
              <a:buFont typeface="+mj-lt"/>
              <a:buAutoNum type="arabicPeriod"/>
            </a:pPr>
            <a:r>
              <a:rPr lang="it-IT" sz="4200" b="1" i="1" dirty="0" smtClean="0">
                <a:solidFill>
                  <a:srgbClr val="FFFF00"/>
                </a:solidFill>
                <a:latin typeface="Copperplate Gothic Bold" pitchFamily="34" charset="0"/>
                <a:cs typeface="Arabic Typesetting" pitchFamily="66" charset="-78"/>
              </a:rPr>
              <a:t>Ci saranno variazioni di orari e discipline ad </a:t>
            </a:r>
            <a:r>
              <a:rPr lang="it-IT" sz="4200" b="1" i="1" dirty="0" err="1" smtClean="0">
                <a:solidFill>
                  <a:srgbClr val="FFFF00"/>
                </a:solidFill>
                <a:latin typeface="Copperplate Gothic Bold" pitchFamily="34" charset="0"/>
                <a:cs typeface="Arabic Typesetting" pitchFamily="66" charset="-78"/>
              </a:rPr>
              <a:t>Isili</a:t>
            </a:r>
            <a:r>
              <a:rPr lang="it-IT" sz="4200" b="1" i="1" dirty="0" smtClean="0">
                <a:solidFill>
                  <a:srgbClr val="FFFF00"/>
                </a:solidFill>
                <a:latin typeface="Copperplate Gothic Bold" pitchFamily="34" charset="0"/>
                <a:cs typeface="Arabic Typesetting" pitchFamily="66" charset="-78"/>
              </a:rPr>
              <a:t> e a </a:t>
            </a:r>
            <a:r>
              <a:rPr lang="it-IT" sz="4200" b="1" i="1" dirty="0" err="1" smtClean="0">
                <a:solidFill>
                  <a:srgbClr val="FFFF00"/>
                </a:solidFill>
                <a:latin typeface="Copperplate Gothic Bold" pitchFamily="34" charset="0"/>
                <a:cs typeface="Arabic Typesetting" pitchFamily="66" charset="-78"/>
              </a:rPr>
              <a:t>Sadali…</a:t>
            </a:r>
            <a:r>
              <a:rPr lang="it-IT" sz="4200" b="1" i="1" dirty="0" smtClean="0">
                <a:solidFill>
                  <a:srgbClr val="FFFF00"/>
                </a:solidFill>
                <a:latin typeface="Copperplate Gothic Bold" pitchFamily="34" charset="0"/>
                <a:cs typeface="Arabic Typesetting" pitchFamily="66" charset="-78"/>
              </a:rPr>
              <a:t>.</a:t>
            </a:r>
          </a:p>
          <a:p>
            <a:pPr marL="603351" indent="-603351" algn="just"/>
            <a:r>
              <a:rPr lang="it-IT" sz="5400" dirty="0" smtClean="0">
                <a:solidFill>
                  <a:srgbClr val="FFFF00"/>
                </a:solidFill>
                <a:latin typeface="Copperplate Gothic Bold" pitchFamily="34" charset="0"/>
                <a:cs typeface="Aharoni" pitchFamily="2" charset="-79"/>
              </a:rPr>
              <a:t>Per info contattate </a:t>
            </a:r>
            <a:r>
              <a:rPr lang="it-IT" sz="5400" dirty="0" err="1" smtClean="0">
                <a:solidFill>
                  <a:srgbClr val="FFFF00"/>
                </a:solidFill>
                <a:latin typeface="Copperplate Gothic Bold" pitchFamily="34" charset="0"/>
                <a:cs typeface="Aharoni" pitchFamily="2" charset="-79"/>
              </a:rPr>
              <a:t>nicoletta</a:t>
            </a:r>
            <a:r>
              <a:rPr lang="it-IT" sz="5400" dirty="0" smtClean="0">
                <a:solidFill>
                  <a:srgbClr val="FFFF00"/>
                </a:solidFill>
                <a:latin typeface="Copperplate Gothic Bold" pitchFamily="34" charset="0"/>
                <a:cs typeface="Aharoni" pitchFamily="2" charset="-79"/>
              </a:rPr>
              <a:t> 3805474457 e/o </a:t>
            </a:r>
            <a:r>
              <a:rPr lang="it-IT" sz="5400" dirty="0" err="1" smtClean="0">
                <a:solidFill>
                  <a:srgbClr val="FFFF00"/>
                </a:solidFill>
                <a:latin typeface="Copperplate Gothic Bold" pitchFamily="34" charset="0"/>
                <a:cs typeface="Aharoni" pitchFamily="2" charset="-79"/>
              </a:rPr>
              <a:t>irene</a:t>
            </a:r>
            <a:r>
              <a:rPr lang="it-IT" sz="5400" dirty="0" smtClean="0">
                <a:solidFill>
                  <a:srgbClr val="FFFF00"/>
                </a:solidFill>
                <a:latin typeface="Copperplate Gothic Bold" pitchFamily="34" charset="0"/>
                <a:cs typeface="Aharoni" pitchFamily="2" charset="-79"/>
              </a:rPr>
              <a:t> 3471344373</a:t>
            </a:r>
          </a:p>
          <a:p>
            <a:pPr marL="603351" indent="-603351" algn="just"/>
            <a:r>
              <a:rPr lang="it-IT" sz="7400" dirty="0" smtClean="0">
                <a:latin typeface="Copperplate Gothic Bold" pitchFamily="34" charset="0"/>
                <a:cs typeface="Aharoni" pitchFamily="2" charset="-79"/>
              </a:rPr>
              <a:t> </a:t>
            </a:r>
          </a:p>
          <a:p>
            <a:pPr algn="just"/>
            <a:endParaRPr lang="it-IT" dirty="0">
              <a:latin typeface="Copperplate Gothic Bold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2340332" y="992560"/>
            <a:ext cx="9035337" cy="52380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 wrap="square" lIns="107263" tIns="53631" rIns="107263" bIns="53631" rtlCol="0">
            <a:spAutoFit/>
          </a:bodyPr>
          <a:lstStyle/>
          <a:p>
            <a:r>
              <a:rPr lang="it-IT" sz="900" i="1" dirty="0" smtClean="0">
                <a:solidFill>
                  <a:srgbClr val="C00000"/>
                </a:solidFill>
                <a:latin typeface="Broadway" pitchFamily="82" charset="0"/>
                <a:cs typeface="FrankRuehl" pitchFamily="34" charset="-79"/>
              </a:rPr>
              <a:t>NUTRIZIONE                ISILI    16 SETTEMBRE         PARCO </a:t>
            </a:r>
            <a:r>
              <a:rPr lang="it-IT" sz="900" i="1" dirty="0" err="1" smtClean="0">
                <a:solidFill>
                  <a:srgbClr val="C00000"/>
                </a:solidFill>
                <a:latin typeface="Broadway" pitchFamily="82" charset="0"/>
                <a:cs typeface="FrankRuehl" pitchFamily="34" charset="-79"/>
              </a:rPr>
              <a:t>DI</a:t>
            </a:r>
            <a:r>
              <a:rPr lang="it-IT" sz="900" i="1" dirty="0" smtClean="0">
                <a:solidFill>
                  <a:srgbClr val="C00000"/>
                </a:solidFill>
                <a:latin typeface="Broadway" pitchFamily="82" charset="0"/>
                <a:cs typeface="FrankRuehl" pitchFamily="34" charset="-79"/>
              </a:rPr>
              <a:t> ISILI</a:t>
            </a:r>
          </a:p>
          <a:p>
            <a:r>
              <a:rPr lang="it-IT" sz="900" i="1" dirty="0" smtClean="0">
                <a:solidFill>
                  <a:srgbClr val="C00000"/>
                </a:solidFill>
                <a:latin typeface="Broadway" pitchFamily="82" charset="0"/>
                <a:cs typeface="FrankRuehl" pitchFamily="34" charset="-79"/>
              </a:rPr>
              <a:t>SPORT                            ORROLI  17 SETTEMBRE     PIAZZA CADUTI</a:t>
            </a:r>
          </a:p>
          <a:p>
            <a:r>
              <a:rPr lang="it-IT" sz="900" i="1" dirty="0" smtClean="0">
                <a:solidFill>
                  <a:srgbClr val="C00000"/>
                </a:solidFill>
                <a:latin typeface="Broadway" pitchFamily="82" charset="0"/>
                <a:cs typeface="FrankRuehl" pitchFamily="34" charset="-79"/>
              </a:rPr>
              <a:t>RELAX                            SADALI  1 OTTOBRE              PIAZZA CENTRALE</a:t>
            </a:r>
            <a:endParaRPr lang="it-IT" sz="900" i="1" dirty="0">
              <a:solidFill>
                <a:srgbClr val="C00000"/>
              </a:solidFill>
              <a:latin typeface="Broadway" pitchFamily="82" charset="0"/>
              <a:cs typeface="FrankRuehl" pitchFamily="34" charset="-79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836713" y="8686272"/>
            <a:ext cx="5688632" cy="715415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just"/>
            <a:r>
              <a:rPr lang="it-IT" dirty="0" smtClean="0"/>
              <a:t>In collaborazione  e gal Sarcidano e Barbagia di </a:t>
            </a:r>
            <a:r>
              <a:rPr lang="it-IT" dirty="0" err="1" smtClean="0"/>
              <a:t>Seulo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052737" y="8121352"/>
            <a:ext cx="2160239" cy="392250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just"/>
            <a:r>
              <a:rPr lang="it-IT" dirty="0" smtClean="0"/>
              <a:t>Aperto a tutti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 flipH="1">
            <a:off x="3710223" y="8121352"/>
            <a:ext cx="3147778" cy="392250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just"/>
            <a:r>
              <a:rPr lang="it-IT" dirty="0" smtClean="0"/>
              <a:t>Vi aspettiamo numerosi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1" y="848546"/>
            <a:ext cx="1800200" cy="715415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just"/>
            <a:r>
              <a:rPr lang="it-IT" dirty="0" smtClean="0"/>
              <a:t>Primo evento in Sardegna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725145" y="6177137"/>
            <a:ext cx="2132856" cy="715415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just"/>
            <a:r>
              <a:rPr lang="it-IT" dirty="0" smtClean="0"/>
              <a:t>Tanti gadget vi aspettano!</a:t>
            </a:r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005064" y="1568624"/>
            <a:ext cx="28529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/>
              <a:t>I nostri istruttori:</a:t>
            </a:r>
          </a:p>
          <a:p>
            <a:r>
              <a:rPr lang="it-IT" sz="1800" dirty="0" smtClean="0"/>
              <a:t>Sabrina Lai (</a:t>
            </a:r>
            <a:r>
              <a:rPr lang="it-IT" sz="1800" dirty="0" err="1" smtClean="0"/>
              <a:t>athlon</a:t>
            </a:r>
            <a:r>
              <a:rPr lang="it-IT" sz="1800" dirty="0" smtClean="0"/>
              <a:t> club</a:t>
            </a:r>
          </a:p>
          <a:p>
            <a:r>
              <a:rPr lang="it-IT" sz="1800" dirty="0" smtClean="0"/>
              <a:t>Elisabetta </a:t>
            </a:r>
            <a:r>
              <a:rPr lang="it-IT" sz="1800" dirty="0" err="1" smtClean="0"/>
              <a:t>Delitala</a:t>
            </a:r>
            <a:r>
              <a:rPr lang="it-IT" sz="1800" dirty="0" smtClean="0"/>
              <a:t> (</a:t>
            </a:r>
            <a:r>
              <a:rPr lang="it-IT" sz="1800" dirty="0" err="1" smtClean="0"/>
              <a:t>hatha</a:t>
            </a:r>
            <a:r>
              <a:rPr lang="it-IT" sz="1800" dirty="0" smtClean="0"/>
              <a:t> yoga-rigenerazione posturale)</a:t>
            </a:r>
          </a:p>
          <a:p>
            <a:r>
              <a:rPr lang="it-IT" sz="1800" dirty="0" smtClean="0"/>
              <a:t>Irene Mereu (polisportiva </a:t>
            </a:r>
            <a:r>
              <a:rPr lang="it-IT" sz="1800" dirty="0" err="1" smtClean="0"/>
              <a:t>orrolese</a:t>
            </a:r>
            <a:r>
              <a:rPr lang="it-IT" sz="1800" dirty="0" smtClean="0"/>
              <a:t>)</a:t>
            </a:r>
          </a:p>
          <a:p>
            <a:r>
              <a:rPr lang="it-IT" sz="1800" dirty="0" smtClean="0"/>
              <a:t>Mauro Leoni (</a:t>
            </a:r>
            <a:r>
              <a:rPr lang="it-IT" sz="1800" dirty="0" err="1" smtClean="0"/>
              <a:t>asd</a:t>
            </a:r>
            <a:r>
              <a:rPr lang="it-IT" sz="1800" dirty="0" smtClean="0"/>
              <a:t> club </a:t>
            </a:r>
            <a:r>
              <a:rPr lang="it-IT" sz="1800" dirty="0" err="1" smtClean="0"/>
              <a:t>orroli</a:t>
            </a:r>
            <a:r>
              <a:rPr lang="it-IT" sz="1800" dirty="0" smtClean="0"/>
              <a:t>)</a:t>
            </a:r>
          </a:p>
          <a:p>
            <a:r>
              <a:rPr lang="it-IT" sz="1800" dirty="0" smtClean="0"/>
              <a:t>Luca </a:t>
            </a:r>
            <a:r>
              <a:rPr lang="it-IT" sz="1800" dirty="0" err="1" smtClean="0"/>
              <a:t>melis</a:t>
            </a:r>
            <a:r>
              <a:rPr lang="it-IT" sz="1800" dirty="0" smtClean="0"/>
              <a:t> (fitness &amp; </a:t>
            </a:r>
            <a:r>
              <a:rPr lang="it-IT" sz="1800" dirty="0" err="1" smtClean="0"/>
              <a:t>wellness</a:t>
            </a:r>
            <a:r>
              <a:rPr lang="it-IT" sz="1800" dirty="0" smtClean="0"/>
              <a:t> </a:t>
            </a:r>
            <a:r>
              <a:rPr lang="it-IT" sz="1800" dirty="0" err="1" smtClean="0"/>
              <a:t>isili</a:t>
            </a:r>
            <a:r>
              <a:rPr lang="it-IT" sz="1800" dirty="0" smtClean="0"/>
              <a:t>)—(centro</a:t>
            </a:r>
          </a:p>
          <a:p>
            <a:r>
              <a:rPr lang="it-IT" sz="1800" dirty="0" smtClean="0"/>
              <a:t> fisiokinesiterapia </a:t>
            </a:r>
            <a:r>
              <a:rPr lang="it-IT" sz="1800" dirty="0" err="1" smtClean="0"/>
              <a:t>sarcidano</a:t>
            </a:r>
            <a:r>
              <a:rPr lang="it-IT" sz="1800" dirty="0" smtClean="0"/>
              <a:t> </a:t>
            </a:r>
            <a:r>
              <a:rPr lang="it-IT" sz="1800" dirty="0" err="1" smtClean="0"/>
              <a:t>isili</a:t>
            </a:r>
            <a:r>
              <a:rPr lang="it-IT" sz="1800" dirty="0" smtClean="0"/>
              <a:t>)</a:t>
            </a:r>
          </a:p>
          <a:p>
            <a:r>
              <a:rPr lang="it-IT" sz="1800" dirty="0" smtClean="0"/>
              <a:t>Eddy </a:t>
            </a:r>
            <a:r>
              <a:rPr lang="it-IT" sz="1800" dirty="0" err="1" smtClean="0"/>
              <a:t>G</a:t>
            </a:r>
            <a:r>
              <a:rPr lang="it-IT" sz="1800" smtClean="0"/>
              <a:t>arrasco</a:t>
            </a:r>
            <a:r>
              <a:rPr lang="it-IT" sz="1800" dirty="0" smtClean="0"/>
              <a:t>( studio 54 San Vito)</a:t>
            </a:r>
          </a:p>
          <a:p>
            <a:r>
              <a:rPr lang="it-IT" sz="1800" dirty="0" smtClean="0"/>
              <a:t>Roberta </a:t>
            </a:r>
            <a:r>
              <a:rPr lang="it-IT" sz="1800" dirty="0" err="1" smtClean="0"/>
              <a:t>Lecis</a:t>
            </a:r>
            <a:r>
              <a:rPr lang="it-IT" sz="1800" dirty="0" smtClean="0"/>
              <a:t> (happy center </a:t>
            </a:r>
            <a:r>
              <a:rPr lang="it-IT" sz="1800" dirty="0" err="1" smtClean="0"/>
              <a:t>senorbì</a:t>
            </a:r>
            <a:r>
              <a:rPr lang="it-IT" sz="1800" dirty="0" smtClean="0"/>
              <a:t>)</a:t>
            </a:r>
            <a:endParaRPr lang="it-IT" sz="1800" dirty="0"/>
          </a:p>
        </p:txBody>
      </p:sp>
      <p:pic>
        <p:nvPicPr>
          <p:cNvPr id="2050" name="Picture 2" descr="http://www.conicagliari.org/images/icone-FOOTER/coni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8841" y="9057457"/>
            <a:ext cx="792088" cy="534915"/>
          </a:xfrm>
          <a:prstGeom prst="rect">
            <a:avLst/>
          </a:prstGeom>
          <a:noFill/>
        </p:spPr>
      </p:pic>
      <p:pic>
        <p:nvPicPr>
          <p:cNvPr id="2052" name="Picture 4" descr="File:Provincia di Cagliari-Stemm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6959" y="9057455"/>
            <a:ext cx="1380153" cy="504056"/>
          </a:xfrm>
          <a:prstGeom prst="rect">
            <a:avLst/>
          </a:prstGeom>
          <a:noFill/>
        </p:spPr>
      </p:pic>
      <p:pic>
        <p:nvPicPr>
          <p:cNvPr id="1026" name="Picture 2" descr="C:\Users\Nicoleta\Downloads\LOGO-GAL-SBS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5144" y="9129464"/>
            <a:ext cx="648072" cy="576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una">
  <a:themeElements>
    <a:clrScheme name="Gradazioni di grigio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Lun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Lun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</Words>
  <PresentationFormat>A4 (21x29,7 cm)</PresentationFormat>
  <Paragraphs>49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Luna</vt:lpstr>
      <vt:lpstr>LA MACCHINA DEL FITNESS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MACCHINA DEL FITNESS</dc:title>
  <dc:creator>GAL-DIRETTORE-RAF</dc:creator>
  <cp:lastModifiedBy>Utente 2</cp:lastModifiedBy>
  <cp:revision>1</cp:revision>
  <dcterms:modified xsi:type="dcterms:W3CDTF">2011-08-26T11:24:01Z</dcterms:modified>
</cp:coreProperties>
</file>